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61" r:id="rId3"/>
    <p:sldId id="263" r:id="rId4"/>
    <p:sldId id="259" r:id="rId5"/>
    <p:sldId id="265" r:id="rId6"/>
    <p:sldId id="266" r:id="rId7"/>
    <p:sldId id="267" r:id="rId8"/>
    <p:sldId id="268" r:id="rId9"/>
    <p:sldId id="272" r:id="rId10"/>
    <p:sldId id="269" r:id="rId11"/>
    <p:sldId id="270" r:id="rId12"/>
    <p:sldId id="271" r:id="rId13"/>
    <p:sldId id="273" r:id="rId14"/>
    <p:sldId id="275" r:id="rId15"/>
    <p:sldId id="276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69" d="100"/>
          <a:sy n="69" d="100"/>
        </p:scale>
        <p:origin x="75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51F418-D7A9-4093-81A4-82835BD364E3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733403-860A-4DA0-AE4E-10E523958E8E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1530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51F418-D7A9-4093-81A4-82835BD364E3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733403-860A-4DA0-AE4E-10E523958E8E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5047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51F418-D7A9-4093-81A4-82835BD364E3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733403-860A-4DA0-AE4E-10E523958E8E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7502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51F418-D7A9-4093-81A4-82835BD364E3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733403-860A-4DA0-AE4E-10E523958E8E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6625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51F418-D7A9-4093-81A4-82835BD364E3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733403-860A-4DA0-AE4E-10E523958E8E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06677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51F418-D7A9-4093-81A4-82835BD364E3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733403-860A-4DA0-AE4E-10E523958E8E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74528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51F418-D7A9-4093-81A4-82835BD364E3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733403-860A-4DA0-AE4E-10E523958E8E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15945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51F418-D7A9-4093-81A4-82835BD364E3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733403-860A-4DA0-AE4E-10E523958E8E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60778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51F418-D7A9-4093-81A4-82835BD364E3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733403-860A-4DA0-AE4E-10E523958E8E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20829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51F418-D7A9-4093-81A4-82835BD364E3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733403-860A-4DA0-AE4E-10E523958E8E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74155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51F418-D7A9-4093-81A4-82835BD364E3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733403-860A-4DA0-AE4E-10E523958E8E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4097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51F418-D7A9-4093-81A4-82835BD364E3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733403-860A-4DA0-AE4E-10E523958E8E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54480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51F418-D7A9-4093-81A4-82835BD364E3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733403-860A-4DA0-AE4E-10E523958E8E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80139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51F418-D7A9-4093-81A4-82835BD364E3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733403-860A-4DA0-AE4E-10E523958E8E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05603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51F418-D7A9-4093-81A4-82835BD364E3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733403-860A-4DA0-AE4E-10E523958E8E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7992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51F418-D7A9-4093-81A4-82835BD364E3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733403-860A-4DA0-AE4E-10E523958E8E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2574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51F418-D7A9-4093-81A4-82835BD364E3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733403-860A-4DA0-AE4E-10E523958E8E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1235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51F418-D7A9-4093-81A4-82835BD364E3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733403-860A-4DA0-AE4E-10E523958E8E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27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51F418-D7A9-4093-81A4-82835BD364E3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733403-860A-4DA0-AE4E-10E523958E8E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30760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51F418-D7A9-4093-81A4-82835BD364E3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733403-860A-4DA0-AE4E-10E523958E8E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4189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51F418-D7A9-4093-81A4-82835BD364E3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733403-860A-4DA0-AE4E-10E523958E8E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1954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51F418-D7A9-4093-81A4-82835BD364E3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733403-860A-4DA0-AE4E-10E523958E8E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8015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51F418-D7A9-4093-81A4-82835BD364E3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733403-860A-4DA0-AE4E-10E523958E8E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0839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51F418-D7A9-4093-81A4-82835BD364E3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733403-860A-4DA0-AE4E-10E523958E8E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2393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814945" y="1454727"/>
            <a:ext cx="8894620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/>
          </a:p>
          <a:p>
            <a:pPr algn="ctr"/>
            <a:endParaRPr lang="ru-RU" sz="2800" b="1" dirty="0" smtClean="0"/>
          </a:p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ЗАГАДКИ  В  ОБУЧЕНИИ  ДЕТЕЙ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ПРАВИЛАМ  ДОРОЖНОГО  ДВИЖЕНИЯ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(Играем дома)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kern="0" dirty="0">
              <a:solidFill>
                <a:prstClr val="black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kern="0" dirty="0">
              <a:solidFill>
                <a:prstClr val="black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j-ea"/>
                <a:cs typeface="Arial" pitchFamily="34" charset="0"/>
              </a:rPr>
              <a:t>Общественный инспектор по ПДДТТ д/с №56</a:t>
            </a:r>
          </a:p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kern="0" dirty="0" err="1" smtClean="0">
                <a:solidFill>
                  <a:prstClr val="black"/>
                </a:solidFill>
                <a:ea typeface="+mj-ea"/>
                <a:cs typeface="Arial" pitchFamily="34" charset="0"/>
              </a:rPr>
              <a:t>Черканова</a:t>
            </a:r>
            <a:r>
              <a:rPr lang="ru-RU" sz="2000" kern="0" dirty="0" smtClean="0">
                <a:solidFill>
                  <a:prstClr val="black"/>
                </a:solidFill>
                <a:ea typeface="+mj-ea"/>
                <a:cs typeface="Arial" pitchFamily="34" charset="0"/>
              </a:rPr>
              <a:t> Юлия Сергеевна</a:t>
            </a:r>
            <a:endParaRPr kumimoji="0" lang="ru-RU" sz="20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j-ea"/>
              <a:cs typeface="Arial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88675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9355" y="5387384"/>
            <a:ext cx="5199797" cy="8001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084218" y="809898"/>
            <a:ext cx="4675138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              Дорога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                                                                                               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dirty="0"/>
              <a:t>Всем она давно знакома –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Ждет послушно возле дома,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Только выйдешь из ворот –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Куда хочешь поведет.</a:t>
            </a:r>
            <a:r>
              <a:rPr lang="ru-RU" sz="2000" dirty="0" smtClean="0"/>
              <a:t>            </a:t>
            </a:r>
          </a:p>
          <a:p>
            <a:r>
              <a:rPr lang="ru-RU" sz="2000" dirty="0" smtClean="0"/>
              <a:t>  </a:t>
            </a:r>
            <a:r>
              <a:rPr lang="ru-RU" sz="2000" dirty="0" smtClean="0"/>
              <a:t>*                                                                                  Без конца и края.</a:t>
            </a:r>
          </a:p>
          <a:p>
            <a:r>
              <a:rPr lang="ru-RU" sz="2000" dirty="0" smtClean="0"/>
              <a:t>Не живая, а идет,                                                                          </a:t>
            </a:r>
          </a:p>
          <a:p>
            <a:r>
              <a:rPr lang="ru-RU" sz="2000" dirty="0" smtClean="0"/>
              <a:t>Неподвижна, а ведет.                                                            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j-ea"/>
                <a:cs typeface="Arial" pitchFamily="34" charset="0"/>
              </a:rPr>
              <a:t/>
            </a:r>
            <a:br>
              <a:rPr kumimoji="0" lang="ru-RU" sz="20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j-ea"/>
                <a:cs typeface="Arial" pitchFamily="34" charset="0"/>
              </a:rPr>
            </a:br>
            <a:endParaRPr kumimoji="0" lang="ru-RU" sz="200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cs typeface="Arial" pitchFamily="34" charset="0"/>
            </a:endParaRPr>
          </a:p>
        </p:txBody>
      </p:sp>
      <p:pic>
        <p:nvPicPr>
          <p:cNvPr id="7" name="Рисунок 6" descr="C:\Documents and Settings\Марина\Рабочий стол\дорога.jpg"/>
          <p:cNvPicPr/>
          <p:nvPr/>
        </p:nvPicPr>
        <p:blipFill>
          <a:blip r:embed="rId4" cstate="print">
            <a:clrChange>
              <a:clrFrom>
                <a:srgbClr val="151C20"/>
              </a:clrFrom>
              <a:clrTo>
                <a:srgbClr val="151C20">
                  <a:alpha val="0"/>
                </a:srgbClr>
              </a:clrTo>
            </a:clrChange>
            <a:lum bright="40000" contrast="40000"/>
          </a:blip>
          <a:srcRect/>
          <a:stretch>
            <a:fillRect/>
          </a:stretch>
        </p:blipFill>
        <p:spPr bwMode="auto">
          <a:xfrm>
            <a:off x="4963886" y="391886"/>
            <a:ext cx="6068241" cy="4376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388675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398494" y="496389"/>
            <a:ext cx="9665746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Автомобили специального назначения</a:t>
            </a:r>
            <a:endParaRPr lang="ru-RU" sz="2000" dirty="0" smtClean="0"/>
          </a:p>
          <a:p>
            <a:r>
              <a:rPr lang="ru-RU" sz="2000" dirty="0" smtClean="0"/>
              <a:t>*                                                                                               *</a:t>
            </a:r>
          </a:p>
          <a:p>
            <a:r>
              <a:rPr lang="ru-RU" sz="2000" dirty="0" smtClean="0"/>
              <a:t>Мчится огненной стрелой,                                  Вот силач так уж силач,</a:t>
            </a:r>
          </a:p>
          <a:p>
            <a:r>
              <a:rPr lang="ru-RU" sz="2000" dirty="0" smtClean="0"/>
              <a:t>Мчится вдаль машина.                                        До чего же он горяч!</a:t>
            </a:r>
          </a:p>
          <a:p>
            <a:r>
              <a:rPr lang="ru-RU" sz="2000" dirty="0" smtClean="0"/>
              <a:t>И зальет пожар любой                                         Отдувались на ходу,   </a:t>
            </a:r>
          </a:p>
          <a:p>
            <a:r>
              <a:rPr lang="ru-RU" sz="2000" dirty="0" smtClean="0"/>
              <a:t>Смелая дружина.                                                  Тянет лес, везет руду</a:t>
            </a:r>
          </a:p>
          <a:p>
            <a:r>
              <a:rPr lang="ru-RU" sz="2000" dirty="0" smtClean="0"/>
              <a:t>(</a:t>
            </a:r>
            <a:r>
              <a:rPr lang="ru-RU" sz="2000" i="1" dirty="0" smtClean="0"/>
              <a:t>пожарная машина.</a:t>
            </a:r>
            <a:r>
              <a:rPr lang="ru-RU" sz="2000" dirty="0" smtClean="0"/>
              <a:t>)                                            Не желает отдохнуть,</a:t>
            </a:r>
          </a:p>
          <a:p>
            <a:r>
              <a:rPr lang="ru-RU" sz="2000" dirty="0" smtClean="0"/>
              <a:t>                                                                                    Дайте только потянуть.</a:t>
            </a:r>
          </a:p>
          <a:p>
            <a:r>
              <a:rPr lang="ru-RU" sz="2000" dirty="0" smtClean="0"/>
              <a:t>                                                                                    И поэтому силач называется…</a:t>
            </a:r>
          </a:p>
          <a:p>
            <a:r>
              <a:rPr lang="ru-RU" sz="2000" dirty="0" smtClean="0"/>
              <a:t>                                                                                                          </a:t>
            </a:r>
            <a:r>
              <a:rPr lang="ru-RU" sz="2000" i="1" dirty="0" smtClean="0"/>
              <a:t>(тягач)</a:t>
            </a:r>
          </a:p>
          <a:p>
            <a:r>
              <a:rPr lang="ru-RU" sz="2000" dirty="0" smtClean="0"/>
              <a:t>Что за дворник удалой               </a:t>
            </a:r>
          </a:p>
          <a:p>
            <a:r>
              <a:rPr lang="ru-RU" sz="2000" dirty="0" smtClean="0"/>
              <a:t>Снег сгребал на мостовой?                                                         *</a:t>
            </a:r>
          </a:p>
          <a:p>
            <a:r>
              <a:rPr lang="ru-RU" sz="2000" dirty="0" smtClean="0"/>
              <a:t>Чудо-дворник перед нами:                                Где пройдет он, станет гладко,</a:t>
            </a:r>
          </a:p>
          <a:p>
            <a:r>
              <a:rPr lang="ru-RU" sz="2000" dirty="0" smtClean="0"/>
              <a:t>Загребущими руками                                         Будет ровная площадка.                 </a:t>
            </a:r>
          </a:p>
          <a:p>
            <a:r>
              <a:rPr lang="ru-RU" sz="2000" dirty="0" smtClean="0"/>
              <a:t>За одну минуту сгреб                                                                                 </a:t>
            </a:r>
            <a:r>
              <a:rPr lang="ru-RU" sz="2000" i="1" dirty="0" smtClean="0"/>
              <a:t>(каток)                 </a:t>
            </a:r>
            <a:endParaRPr lang="ru-RU" sz="2000" dirty="0" smtClean="0"/>
          </a:p>
          <a:p>
            <a:r>
              <a:rPr lang="ru-RU" sz="2000" dirty="0" err="1" smtClean="0"/>
              <a:t>Преогромнейший</a:t>
            </a:r>
            <a:r>
              <a:rPr lang="ru-RU" sz="2000" dirty="0" smtClean="0"/>
              <a:t> сугроб.                               </a:t>
            </a:r>
          </a:p>
          <a:p>
            <a:r>
              <a:rPr lang="ru-RU" sz="2000" i="1" dirty="0" smtClean="0"/>
              <a:t>(снегоуборочная машина)</a:t>
            </a:r>
            <a:r>
              <a:rPr lang="ru-RU" sz="2000" dirty="0" smtClean="0"/>
              <a:t>              </a:t>
            </a:r>
            <a:endParaRPr lang="ru-RU" sz="2000" dirty="0"/>
          </a:p>
        </p:txBody>
      </p:sp>
      <p:pic>
        <p:nvPicPr>
          <p:cNvPr id="8" name="Рисунок 7" descr="C:\Documents and Settings\Марина\Мои документы\0011-011-Pozharnaja-mashina.jpg"/>
          <p:cNvPicPr/>
          <p:nvPr/>
        </p:nvPicPr>
        <p:blipFill>
          <a:blip r:embed="rId3" cstate="print"/>
          <a:srcRect l="23004" t="22917" r="19215" b="15971"/>
          <a:stretch>
            <a:fillRect/>
          </a:stretch>
        </p:blipFill>
        <p:spPr bwMode="auto">
          <a:xfrm>
            <a:off x="4215629" y="2204493"/>
            <a:ext cx="1304925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каток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70312" y="5163774"/>
            <a:ext cx="1228725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снегоубор..jpg"/>
          <p:cNvPicPr/>
          <p:nvPr/>
        </p:nvPicPr>
        <p:blipFill>
          <a:blip r:embed="rId5" cstate="print"/>
          <a:srcRect t="30917" b="11111"/>
          <a:stretch>
            <a:fillRect/>
          </a:stretch>
        </p:blipFill>
        <p:spPr bwMode="auto">
          <a:xfrm>
            <a:off x="4526008" y="5232626"/>
            <a:ext cx="1885950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388675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398494" y="496389"/>
            <a:ext cx="966574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Автомобили специального назначения</a:t>
            </a:r>
          </a:p>
          <a:p>
            <a:endPara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ru-RU" sz="2000" dirty="0" smtClean="0"/>
              <a:t>Если кто-то заболеет,</a:t>
            </a:r>
            <a:br>
              <a:rPr lang="ru-RU" sz="2000" dirty="0" smtClean="0"/>
            </a:br>
            <a:r>
              <a:rPr lang="ru-RU" sz="2000" dirty="0" smtClean="0"/>
              <a:t>Лишь она помочь сумеет</a:t>
            </a:r>
            <a:br>
              <a:rPr lang="ru-RU" sz="2000" dirty="0" smtClean="0"/>
            </a:br>
            <a:r>
              <a:rPr lang="ru-RU" sz="2000" dirty="0" smtClean="0"/>
              <a:t>И, поверьте мне, нигде</a:t>
            </a:r>
            <a:br>
              <a:rPr lang="ru-RU" sz="2000" dirty="0" smtClean="0"/>
            </a:br>
            <a:r>
              <a:rPr lang="ru-RU" sz="2000" dirty="0" smtClean="0"/>
              <a:t>Не оставит вас в беде:</a:t>
            </a:r>
            <a:br>
              <a:rPr lang="ru-RU" sz="2000" dirty="0" smtClean="0"/>
            </a:br>
            <a:r>
              <a:rPr lang="ru-RU" sz="2000" dirty="0" smtClean="0"/>
              <a:t>Привезет она бригаду</a:t>
            </a:r>
            <a:br>
              <a:rPr lang="ru-RU" sz="2000" dirty="0" smtClean="0"/>
            </a:br>
            <a:r>
              <a:rPr lang="ru-RU" sz="2000" dirty="0" smtClean="0"/>
              <a:t>Самых добрых докторов.</a:t>
            </a:r>
            <a:br>
              <a:rPr lang="ru-RU" sz="2000" dirty="0" smtClean="0"/>
            </a:br>
            <a:r>
              <a:rPr lang="ru-RU" sz="2000" dirty="0" smtClean="0"/>
              <a:t>А на улице ребятам </a:t>
            </a:r>
            <a:br>
              <a:rPr lang="ru-RU" sz="2000" dirty="0" smtClean="0"/>
            </a:br>
            <a:r>
              <a:rPr lang="ru-RU" sz="2000" dirty="0" smtClean="0"/>
              <a:t>Просигналит «Будь здоров!»</a:t>
            </a:r>
            <a:r>
              <a:rPr lang="ru-RU" sz="2000" i="1" dirty="0" smtClean="0"/>
              <a:t> ("Скорая помощь")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 smtClean="0"/>
          </a:p>
          <a:p>
            <a:endParaRPr lang="ru-RU" sz="2000" dirty="0"/>
          </a:p>
          <a:p>
            <a:r>
              <a:rPr lang="ru-RU" sz="2000" dirty="0" smtClean="0"/>
              <a:t>Спят </a:t>
            </a:r>
            <a:r>
              <a:rPr lang="ru-RU" sz="2000" dirty="0" smtClean="0"/>
              <a:t>в мешках конверты - это </a:t>
            </a:r>
            <a:br>
              <a:rPr lang="ru-RU" sz="2000" dirty="0" smtClean="0"/>
            </a:br>
            <a:r>
              <a:rPr lang="ru-RU" sz="2000" dirty="0" smtClean="0"/>
              <a:t>Путешествуют приветы.</a:t>
            </a:r>
            <a:br>
              <a:rPr lang="ru-RU" sz="2000" dirty="0" smtClean="0"/>
            </a:br>
            <a:r>
              <a:rPr lang="ru-RU" sz="2000" dirty="0" smtClean="0"/>
              <a:t>(</a:t>
            </a:r>
            <a:r>
              <a:rPr lang="ru-RU" sz="2000" i="1" dirty="0" smtClean="0"/>
              <a:t>почтовая машина</a:t>
            </a:r>
            <a:r>
              <a:rPr lang="ru-RU" sz="2000" dirty="0" smtClean="0"/>
              <a:t>        </a:t>
            </a:r>
          </a:p>
        </p:txBody>
      </p:sp>
      <p:pic>
        <p:nvPicPr>
          <p:cNvPr id="7" name="Рисунок 6" descr="C:\Documents and Settings\Марина\Мои документы\ambulance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846" y="1502229"/>
            <a:ext cx="4114799" cy="2142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1127" y="3838501"/>
            <a:ext cx="2960518" cy="2242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8675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398494" y="496389"/>
            <a:ext cx="9665746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Автомобили специального назначения</a:t>
            </a:r>
          </a:p>
          <a:p>
            <a:endPara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ru-RU" sz="2000" dirty="0" smtClean="0"/>
              <a:t>На спине моей мигалка: </a:t>
            </a:r>
            <a:br>
              <a:rPr lang="ru-RU" sz="2000" dirty="0" smtClean="0"/>
            </a:br>
            <a:r>
              <a:rPr lang="ru-RU" sz="2000" dirty="0" smtClean="0"/>
              <a:t>Сразу видно – я спешу.</a:t>
            </a:r>
            <a:br>
              <a:rPr lang="ru-RU" sz="2000" dirty="0" smtClean="0"/>
            </a:br>
            <a:r>
              <a:rPr lang="ru-RU" sz="2000" dirty="0" smtClean="0"/>
              <a:t>Во дворах, подъездах, парках</a:t>
            </a:r>
            <a:br>
              <a:rPr lang="ru-RU" sz="2000" dirty="0" smtClean="0"/>
            </a:br>
            <a:r>
              <a:rPr lang="ru-RU" sz="2000" dirty="0" smtClean="0"/>
              <a:t>Я порядок навожу.</a:t>
            </a:r>
            <a:br>
              <a:rPr lang="ru-RU" sz="2000" dirty="0" smtClean="0"/>
            </a:br>
            <a:r>
              <a:rPr lang="ru-RU" sz="2000" dirty="0" smtClean="0"/>
              <a:t>Всех бандитов накажу: </a:t>
            </a:r>
            <a:br>
              <a:rPr lang="ru-RU" sz="2000" dirty="0" smtClean="0"/>
            </a:br>
            <a:r>
              <a:rPr lang="ru-RU" sz="2000" dirty="0" smtClean="0"/>
              <a:t>За решетку посажу.</a:t>
            </a:r>
            <a:br>
              <a:rPr lang="ru-RU" sz="2000" dirty="0" smtClean="0"/>
            </a:br>
            <a:r>
              <a:rPr lang="ru-RU" sz="2000" dirty="0" smtClean="0"/>
              <a:t>                  (</a:t>
            </a:r>
            <a:r>
              <a:rPr lang="ru-RU" sz="2000" i="1" dirty="0" smtClean="0"/>
              <a:t>полицейская машина</a:t>
            </a:r>
            <a:r>
              <a:rPr lang="ru-RU" sz="2000" dirty="0" smtClean="0"/>
              <a:t>) </a:t>
            </a:r>
          </a:p>
          <a:p>
            <a:r>
              <a:rPr lang="ru-RU" sz="2000" dirty="0" smtClean="0"/>
              <a:t>                               *</a:t>
            </a:r>
          </a:p>
          <a:p>
            <a:r>
              <a:rPr lang="ru-RU" sz="2000" dirty="0" smtClean="0"/>
              <a:t>Бывают ли у дождика четыре колеса? </a:t>
            </a:r>
            <a:br>
              <a:rPr lang="ru-RU" sz="2000" dirty="0" smtClean="0"/>
            </a:br>
            <a:r>
              <a:rPr lang="ru-RU" sz="2000" dirty="0" smtClean="0"/>
              <a:t>Скажи, как называются такие чудеса? </a:t>
            </a:r>
          </a:p>
          <a:p>
            <a:r>
              <a:rPr lang="ru-RU" sz="2000" dirty="0" smtClean="0"/>
              <a:t>                                  </a:t>
            </a:r>
            <a:r>
              <a:rPr lang="ru-RU" sz="2000" i="1" dirty="0" smtClean="0"/>
              <a:t>(поливальная машина)</a:t>
            </a:r>
            <a:endParaRPr lang="ru-RU" sz="2000" dirty="0" smtClean="0"/>
          </a:p>
        </p:txBody>
      </p:sp>
      <p:pic>
        <p:nvPicPr>
          <p:cNvPr id="8" name="Рисунок 7" descr="C:\Documents and Settings\Марина\Мои документы\policecar5.gif"/>
          <p:cNvPicPr/>
          <p:nvPr/>
        </p:nvPicPr>
        <p:blipFill>
          <a:blip r:embed="rId3" cstate="print"/>
          <a:srcRect t="21333" b="23334"/>
          <a:stretch>
            <a:fillRect/>
          </a:stretch>
        </p:blipFill>
        <p:spPr bwMode="auto">
          <a:xfrm>
            <a:off x="5917476" y="1306286"/>
            <a:ext cx="4820194" cy="2508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Documents and Settings\Марина\Рабочий стол\поливал.маш..jpg"/>
          <p:cNvPicPr/>
          <p:nvPr/>
        </p:nvPicPr>
        <p:blipFill>
          <a:blip r:embed="rId4" cstate="print"/>
          <a:srcRect r="22437" b="11923"/>
          <a:stretch>
            <a:fillRect/>
          </a:stretch>
        </p:blipFill>
        <p:spPr bwMode="auto">
          <a:xfrm>
            <a:off x="6648994" y="4127862"/>
            <a:ext cx="3526971" cy="1854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388675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828800" y="1842655"/>
            <a:ext cx="8769925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Молодцы!</a:t>
            </a:r>
          </a:p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Спасибо за внимание!</a:t>
            </a:r>
          </a:p>
          <a:p>
            <a:endPara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43234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717964" y="886690"/>
            <a:ext cx="9060872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Мотоцикл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       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                                                        </a:t>
            </a:r>
            <a:r>
              <a:rPr lang="ru-RU" sz="2800" dirty="0" smtClean="0">
                <a:cs typeface="Vani" pitchFamily="34" charset="0"/>
              </a:rPr>
              <a:t>                          </a:t>
            </a:r>
          </a:p>
          <a:p>
            <a:r>
              <a:rPr lang="ru-RU" sz="2000" dirty="0" smtClean="0">
                <a:cs typeface="Vani" pitchFamily="34" charset="0"/>
              </a:rPr>
              <a:t>Несется и стреляет,                                                        Загудел глазастый жук,</a:t>
            </a:r>
          </a:p>
          <a:p>
            <a:r>
              <a:rPr lang="ru-RU" sz="2000" dirty="0" smtClean="0">
                <a:cs typeface="Vani" pitchFamily="34" charset="0"/>
              </a:rPr>
              <a:t>Ворчит скороговоркой.                                                 Обогнул зеленый луг.</a:t>
            </a:r>
          </a:p>
          <a:p>
            <a:r>
              <a:rPr lang="ru-RU" sz="2000" dirty="0" smtClean="0">
                <a:cs typeface="Vani" pitchFamily="34" charset="0"/>
              </a:rPr>
              <a:t>Трамваю не угнаться                                                     У дороги смял  ковыль</a:t>
            </a:r>
          </a:p>
          <a:p>
            <a:r>
              <a:rPr lang="ru-RU" sz="2000" dirty="0" smtClean="0">
                <a:cs typeface="Vani" pitchFamily="34" charset="0"/>
              </a:rPr>
              <a:t>За этой тараторкой.                                                        И ушел, оставив пыль</a:t>
            </a:r>
            <a:endParaRPr kumimoji="0" lang="ru-RU" sz="20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Vani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3428999"/>
            <a:ext cx="3204743" cy="2892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8675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8668" y="3428999"/>
            <a:ext cx="2259796" cy="3212621"/>
          </a:xfrm>
          <a:prstGeom prst="rect">
            <a:avLst/>
          </a:prstGeom>
        </p:spPr>
      </p:pic>
      <p:pic>
        <p:nvPicPr>
          <p:cNvPr id="5" name="Рисунок 4" descr="jekskavator.jpg"/>
          <p:cNvPicPr/>
          <p:nvPr/>
        </p:nvPicPr>
        <p:blipFill>
          <a:blip r:embed="rId4" cstate="print">
            <a:lum bright="30000" contrast="30000"/>
          </a:blip>
          <a:srcRect t="22745" b="9140"/>
          <a:stretch>
            <a:fillRect/>
          </a:stretch>
        </p:blipFill>
        <p:spPr bwMode="auto">
          <a:xfrm>
            <a:off x="1097281" y="470264"/>
            <a:ext cx="6035039" cy="4937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1123406" y="771105"/>
            <a:ext cx="10015649" cy="372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      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Экскаватор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                                                                                               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 Unicode MS" pitchFamily="34" charset="-128"/>
                <a:cs typeface="Times New Roman" pitchFamily="18" charset="0"/>
              </a:rPr>
              <a:t>У песочных ям,                                                          К нам во двор забрался крот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 Unicode MS" pitchFamily="34" charset="-128"/>
                <a:cs typeface="Times New Roman" pitchFamily="18" charset="0"/>
              </a:rPr>
              <a:t>У горы крутой.                                                           Роет землю у ворот.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 Unicode MS" pitchFamily="34" charset="-128"/>
                <a:cs typeface="Times New Roman" pitchFamily="18" charset="0"/>
              </a:rPr>
              <a:t>Стоит великан                                                            Тонна в рот земли войдет,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 Unicode MS" pitchFamily="34" charset="-128"/>
                <a:cs typeface="Times New Roman" pitchFamily="18" charset="0"/>
              </a:rPr>
              <a:t>С железной рукой.                                                     Если крот откроет рот.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 Unicode MS" pitchFamily="34" charset="-128"/>
                <a:cs typeface="Arial Unicode MS" pitchFamily="34" charset="-128"/>
              </a:rPr>
              <a:t>                *                                                                                         *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 Unicode MS" pitchFamily="34" charset="-128"/>
                <a:cs typeface="Times New Roman" pitchFamily="18" charset="0"/>
              </a:rPr>
              <a:t>- Рученька – ручища,                                                     Не живой я, но шагаю,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 Unicode MS" pitchFamily="34" charset="-128"/>
                <a:cs typeface="Times New Roman" pitchFamily="18" charset="0"/>
              </a:rPr>
              <a:t>Что в земле ты ищешь?                                                 Землю рыть я помогаю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 Unicode MS" pitchFamily="34" charset="-128"/>
                <a:cs typeface="Times New Roman" pitchFamily="18" charset="0"/>
              </a:rPr>
              <a:t>- Ничего я не ищу,                                                          Вместо тысячи лопат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 Unicode MS" pitchFamily="34" charset="-128"/>
                <a:cs typeface="Times New Roman" pitchFamily="18" charset="0"/>
              </a:rPr>
              <a:t>Землю рою и тащу.                                                         Я один работать рад.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01644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9355" y="5387384"/>
            <a:ext cx="5199797" cy="800100"/>
          </a:xfrm>
          <a:prstGeom prst="rect">
            <a:avLst/>
          </a:prstGeom>
        </p:spPr>
      </p:pic>
      <p:pic>
        <p:nvPicPr>
          <p:cNvPr id="7" name="Рисунок 6" descr="тролейбус.jpg"/>
          <p:cNvPicPr/>
          <p:nvPr/>
        </p:nvPicPr>
        <p:blipFill>
          <a:blip r:embed="rId4" cstate="print">
            <a:lum bright="40000"/>
          </a:blip>
          <a:srcRect b="15671"/>
          <a:stretch>
            <a:fillRect/>
          </a:stretch>
        </p:blipFill>
        <p:spPr bwMode="auto">
          <a:xfrm>
            <a:off x="900954" y="510988"/>
            <a:ext cx="10152528" cy="586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2952206" y="578224"/>
            <a:ext cx="620524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13397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52206" y="728663"/>
            <a:ext cx="80071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5133975" algn="l"/>
              </a:tabLst>
            </a:pPr>
            <a:r>
              <a:rPr lang="ru-RU" sz="2800" b="1" dirty="0" smtClean="0">
                <a:latin typeface="Arial" pitchFamily="34" charset="0"/>
                <a:ea typeface="Arial Unicode MS" pitchFamily="34" charset="-128"/>
                <a:cs typeface="Arial" pitchFamily="34" charset="0"/>
              </a:rPr>
              <a:t>Троллейбус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*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1755" y="5539784"/>
            <a:ext cx="5199797" cy="800100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8635883"/>
              </p:ext>
            </p:extLst>
          </p:nvPr>
        </p:nvGraphicFramePr>
        <p:xfrm>
          <a:off x="5472114" y="1305671"/>
          <a:ext cx="3829050" cy="1849780"/>
        </p:xfrm>
        <a:graphic>
          <a:graphicData uri="http://schemas.openxmlformats.org/drawingml/2006/table">
            <a:tbl>
              <a:tblPr/>
              <a:tblGrid>
                <a:gridCol w="3829050">
                  <a:extLst>
                    <a:ext uri="{9D8B030D-6E8A-4147-A177-3AD203B41FA5}">
                      <a16:colId xmlns:a16="http://schemas.microsoft.com/office/drawing/2014/main" val="2053961869"/>
                    </a:ext>
                  </a:extLst>
                </a:gridCol>
              </a:tblGrid>
              <a:tr h="1849780">
                <a:tc>
                  <a:txBody>
                    <a:bodyPr/>
                    <a:lstStyle/>
                    <a:p>
                      <a:pPr fontAlgn="base"/>
                      <a:r>
                        <a:rPr lang="ru-RU" sz="2000" dirty="0">
                          <a:effectLst/>
                        </a:rPr>
                        <a:t>Удивительный вагон!</a:t>
                      </a:r>
                      <a:br>
                        <a:rPr lang="ru-RU" sz="2000" dirty="0">
                          <a:effectLst/>
                        </a:rPr>
                      </a:br>
                      <a:r>
                        <a:rPr lang="ru-RU" sz="2000" dirty="0">
                          <a:effectLst/>
                        </a:rPr>
                        <a:t>Посудите сами:</a:t>
                      </a:r>
                      <a:br>
                        <a:rPr lang="ru-RU" sz="2000" dirty="0">
                          <a:effectLst/>
                        </a:rPr>
                      </a:br>
                      <a:r>
                        <a:rPr lang="ru-RU" sz="2000" dirty="0">
                          <a:effectLst/>
                        </a:rPr>
                        <a:t>Рельсы в воздухе, а он</a:t>
                      </a:r>
                      <a:br>
                        <a:rPr lang="ru-RU" sz="2000" dirty="0">
                          <a:effectLst/>
                        </a:rPr>
                      </a:br>
                      <a:r>
                        <a:rPr lang="ru-RU" sz="2000" dirty="0">
                          <a:effectLst/>
                        </a:rPr>
                        <a:t>Держит их руками…</a:t>
                      </a:r>
                    </a:p>
                  </a:txBody>
                  <a:tcPr anchor="ctr">
                    <a:lnL w="9525" cap="flat" cmpd="sng" algn="ctr">
                      <a:solidFill>
                        <a:srgbClr val="9D9D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D9D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D9D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D9D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9452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88675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9355" y="5387384"/>
            <a:ext cx="5199797" cy="800100"/>
          </a:xfrm>
          <a:prstGeom prst="rect">
            <a:avLst/>
          </a:prstGeom>
        </p:spPr>
      </p:pic>
      <p:pic>
        <p:nvPicPr>
          <p:cNvPr id="7" name="Рисунок 6" descr="tramvaj..jpg"/>
          <p:cNvPicPr/>
          <p:nvPr/>
        </p:nvPicPr>
        <p:blipFill>
          <a:blip r:embed="rId4" cstate="print"/>
          <a:srcRect r="5128" b="24490"/>
          <a:stretch>
            <a:fillRect/>
          </a:stretch>
        </p:blipFill>
        <p:spPr bwMode="auto">
          <a:xfrm>
            <a:off x="5783307" y="3108961"/>
            <a:ext cx="4366533" cy="3049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133975" algn="l"/>
              </a:tabLst>
            </a:pP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Трамвай </a:t>
            </a:r>
            <a:endParaRPr kumimoji="0" lang="ru-RU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133975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4350327" y="803068"/>
            <a:ext cx="6295902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133975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           Трамвай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Arial Unicode MS" pitchFamily="34" charset="-128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133975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                 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13397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 Unicode MS" pitchFamily="34" charset="-128"/>
                <a:cs typeface="Arial" pitchFamily="34" charset="0"/>
              </a:rPr>
              <a:t>Наш приятель тут как тут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13397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 Unicode MS" pitchFamily="34" charset="-128"/>
                <a:cs typeface="Arial" pitchFamily="34" charset="0"/>
              </a:rPr>
              <a:t>Всех домчит он в пять минут.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13397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 Unicode MS" pitchFamily="34" charset="-128"/>
                <a:cs typeface="Arial" pitchFamily="34" charset="0"/>
              </a:rPr>
              <a:t>Эй, садись, не зевай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13397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 Unicode MS" pitchFamily="34" charset="-128"/>
                <a:cs typeface="Arial" pitchFamily="34" charset="0"/>
              </a:rPr>
              <a:t>Отправляется……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88675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336473" y="554181"/>
            <a:ext cx="446116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5133975" algn="l"/>
              </a:tabLst>
            </a:pPr>
            <a:endParaRPr lang="ru-RU" sz="2800" b="1" dirty="0" smtClean="0"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5133975" algn="l"/>
              </a:tabLst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Светофор</a:t>
            </a:r>
            <a:r>
              <a:rPr lang="ru-RU" sz="28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endParaRPr lang="ru-RU" sz="2800" dirty="0" smtClean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5133975" algn="l"/>
              </a:tabLst>
            </a:pPr>
            <a:r>
              <a:rPr lang="ru-RU" sz="2000" dirty="0" smtClean="0">
                <a:ea typeface="Arial Unicode MS" pitchFamily="34" charset="-128"/>
                <a:cs typeface="Times New Roman" pitchFamily="18" charset="0"/>
              </a:rPr>
              <a:t>Зорко смотрит постовой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5133975" algn="l"/>
              </a:tabLst>
            </a:pPr>
            <a:r>
              <a:rPr lang="ru-RU" sz="2000" dirty="0" smtClean="0">
                <a:ea typeface="Arial Unicode MS" pitchFamily="34" charset="-128"/>
                <a:cs typeface="Times New Roman" pitchFamily="18" charset="0"/>
              </a:rPr>
              <a:t>За широкой мостовой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5133975" algn="l"/>
              </a:tabLst>
            </a:pPr>
            <a:r>
              <a:rPr lang="ru-RU" sz="2000" dirty="0" smtClean="0">
                <a:ea typeface="Arial Unicode MS" pitchFamily="34" charset="-128"/>
                <a:cs typeface="Times New Roman" pitchFamily="18" charset="0"/>
              </a:rPr>
              <a:t>Как посмотрит красным глазом –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5133975" algn="l"/>
              </a:tabLst>
            </a:pPr>
            <a:r>
              <a:rPr lang="ru-RU" sz="2000" dirty="0" smtClean="0">
                <a:ea typeface="Arial Unicode MS" pitchFamily="34" charset="-128"/>
                <a:cs typeface="Times New Roman" pitchFamily="18" charset="0"/>
              </a:rPr>
              <a:t>Остановятся все сразу.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5133975" algn="l"/>
              </a:tabLst>
            </a:pPr>
            <a:r>
              <a:rPr lang="ru-RU" sz="2000" dirty="0" smtClean="0">
                <a:ea typeface="Arial Unicode MS" pitchFamily="34" charset="-128"/>
                <a:cs typeface="Times New Roman" pitchFamily="18" charset="0"/>
              </a:rPr>
              <a:t>А зелёным подмигнёт –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5133975" algn="l"/>
              </a:tabLst>
            </a:pPr>
            <a:r>
              <a:rPr lang="ru-RU" sz="2000" dirty="0" smtClean="0">
                <a:ea typeface="Arial Unicode MS" pitchFamily="34" charset="-128"/>
                <a:cs typeface="Times New Roman" pitchFamily="18" charset="0"/>
              </a:rPr>
              <a:t>И машины, и народ.</a:t>
            </a:r>
            <a:endParaRPr lang="ru-RU" sz="2000" dirty="0" smtClean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133975" algn="l"/>
              </a:tabLst>
            </a:pPr>
            <a:r>
              <a:rPr lang="ru-RU" sz="2000" dirty="0" smtClean="0">
                <a:ea typeface="Arial Unicode MS" pitchFamily="34" charset="-128"/>
                <a:cs typeface="Times New Roman" pitchFamily="18" charset="0"/>
              </a:rPr>
              <a:t>                                            </a:t>
            </a:r>
            <a:r>
              <a:rPr lang="ru-RU" sz="2000" dirty="0" smtClean="0">
                <a:latin typeface="+mj-lt"/>
                <a:ea typeface="Arial Unicode MS" pitchFamily="34" charset="-128"/>
                <a:cs typeface="Times New Roman" pitchFamily="18" charset="0"/>
              </a:rPr>
              <a:t>                  </a:t>
            </a:r>
            <a:endParaRPr lang="ru-RU" sz="2000" b="1" dirty="0" smtClean="0">
              <a:latin typeface="+mj-lt"/>
              <a:cs typeface="Arial" pitchFamily="34" charset="0"/>
            </a:endParaRPr>
          </a:p>
          <a:p>
            <a:pPr algn="ctr"/>
            <a:endParaRPr lang="ru-RU" sz="2000" b="1" dirty="0">
              <a:latin typeface="+mj-lt"/>
              <a:cs typeface="Arial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36435" y="2915381"/>
            <a:ext cx="2259796" cy="3212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8675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814945" y="1454727"/>
            <a:ext cx="889462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/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velosiped-1.jpg"/>
          <p:cNvPicPr/>
          <p:nvPr/>
        </p:nvPicPr>
        <p:blipFill>
          <a:blip r:embed="rId3" cstate="print">
            <a:lum bright="40000" contrast="-40000"/>
          </a:blip>
          <a:srcRect/>
          <a:stretch>
            <a:fillRect/>
          </a:stretch>
        </p:blipFill>
        <p:spPr bwMode="auto">
          <a:xfrm>
            <a:off x="5995852" y="3650253"/>
            <a:ext cx="4824549" cy="2659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4087092" y="710859"/>
            <a:ext cx="4668982" cy="2185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133975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Велосипед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133975" algn="l"/>
              </a:tabLst>
            </a:pPr>
            <a:endParaRPr lang="ru-RU" sz="2800" b="1" dirty="0">
              <a:latin typeface="Arial" pitchFamily="34" charset="0"/>
              <a:ea typeface="Arial Unicode MS" pitchFamily="34" charset="-128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13397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 Unicode MS" pitchFamily="34" charset="-128"/>
                <a:cs typeface="Times New Roman" pitchFamily="18" charset="0"/>
              </a:rPr>
              <a:t>Этот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 Unicode MS" pitchFamily="34" charset="-128"/>
                <a:cs typeface="Times New Roman" pitchFamily="18" charset="0"/>
              </a:rPr>
              <a:t>конь не ест овса,                                        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13397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 Unicode MS" pitchFamily="34" charset="-128"/>
                <a:cs typeface="Times New Roman" pitchFamily="18" charset="0"/>
              </a:rPr>
              <a:t>Вместо ног – два колеса,                                 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13397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 Unicode MS" pitchFamily="34" charset="-128"/>
                <a:cs typeface="Times New Roman" pitchFamily="18" charset="0"/>
              </a:rPr>
              <a:t>Сядь верхом и мчись на нем!                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13397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 Unicode MS" pitchFamily="34" charset="-128"/>
                <a:cs typeface="Times New Roman" pitchFamily="18" charset="0"/>
              </a:rPr>
              <a:t>Только лучше правь рулем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388675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398494" y="496389"/>
            <a:ext cx="966574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Автомобиль</a:t>
            </a:r>
          </a:p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этого коня еда –                                                         Не мешает, не жужжит,</a:t>
            </a:r>
          </a:p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Бензин, и масло, и вода.                                                   Жук по улице бежит.</a:t>
            </a:r>
          </a:p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лугу он не посеется,                                                    И горят в глазах жука</a:t>
            </a:r>
          </a:p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дороге он несется.                                                       Два блестящих огонька.                                                                                                                                   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                                              </a:t>
            </a:r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резиновом ходу                                                        Чтоб тебя я повез,</a:t>
            </a:r>
          </a:p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 дороги обойду.                                                        Мне не нужен овес.</a:t>
            </a:r>
          </a:p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 на стройке пригожусь                                                Накорми меня бензином,</a:t>
            </a:r>
          </a:p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 работы не боюсь.                                                        На копытца дай резину.</a:t>
            </a:r>
          </a:p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Мне открыты все пути!                                                 И тогда, поднявши пыль,</a:t>
            </a:r>
          </a:p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Вам со мной не по пути?                                               Побежит…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j-ea"/>
                <a:cs typeface="Arial" pitchFamily="34" charset="0"/>
              </a:rPr>
              <a:t/>
            </a:r>
            <a:b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j-ea"/>
                <a:cs typeface="Arial" pitchFamily="34" charset="0"/>
              </a:rPr>
            </a:br>
            <a:endParaRPr kumimoji="0" lang="ru-RU" sz="20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cs typeface="Arial" pitchFamily="34" charset="0"/>
            </a:endParaRPr>
          </a:p>
        </p:txBody>
      </p:sp>
      <p:pic>
        <p:nvPicPr>
          <p:cNvPr id="7" name="Рисунок 6" descr="автомобиль.jpg"/>
          <p:cNvPicPr/>
          <p:nvPr/>
        </p:nvPicPr>
        <p:blipFill>
          <a:blip r:embed="rId3" cstate="print">
            <a:lum bright="40000" contrast="-40000"/>
          </a:blip>
          <a:srcRect t="28571" b="19592"/>
          <a:stretch>
            <a:fillRect/>
          </a:stretch>
        </p:blipFill>
        <p:spPr bwMode="auto">
          <a:xfrm>
            <a:off x="3172692" y="4294910"/>
            <a:ext cx="4904780" cy="197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388675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280160" y="457201"/>
            <a:ext cx="8739051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/>
          </a:p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Подъёмный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кран</a:t>
            </a:r>
          </a:p>
          <a:p>
            <a:r>
              <a:rPr lang="ru-RU" sz="2000" dirty="0" smtClean="0"/>
              <a:t>Поднимает великан                                                                   Что за машина:</a:t>
            </a:r>
          </a:p>
          <a:p>
            <a:r>
              <a:rPr lang="ru-RU" sz="2000" dirty="0" smtClean="0"/>
              <a:t>Груды груза к облакам.                                                             Шея, как у гуся,</a:t>
            </a:r>
          </a:p>
          <a:p>
            <a:r>
              <a:rPr lang="ru-RU" sz="2000" dirty="0" smtClean="0"/>
              <a:t>Там, где встанет он, потом                                                       Сила, как у слона?</a:t>
            </a:r>
          </a:p>
          <a:p>
            <a:r>
              <a:rPr lang="ru-RU" sz="2000" dirty="0" smtClean="0"/>
              <a:t>Вырастает новый дом.</a:t>
            </a:r>
          </a:p>
          <a:p>
            <a:r>
              <a:rPr lang="ru-RU" sz="2000" dirty="0" smtClean="0"/>
              <a:t>Он </a:t>
            </a:r>
            <a:r>
              <a:rPr lang="ru-RU" sz="2000" dirty="0" smtClean="0"/>
              <a:t>работает на стройке.                                                                                           Поднимает грузы бойко</a:t>
            </a:r>
          </a:p>
          <a:p>
            <a:r>
              <a:rPr lang="ru-RU" sz="2000" dirty="0" smtClean="0"/>
              <a:t>Однорукий </a:t>
            </a:r>
            <a:r>
              <a:rPr lang="ru-RU" sz="2000" dirty="0" smtClean="0"/>
              <a:t>великан</a:t>
            </a:r>
          </a:p>
          <a:p>
            <a:r>
              <a:rPr lang="ru-RU" sz="2000" dirty="0" smtClean="0"/>
              <a:t> </a:t>
            </a:r>
            <a:r>
              <a:rPr lang="ru-RU" sz="2000" dirty="0" smtClean="0"/>
              <a:t>Это наш…</a:t>
            </a:r>
          </a:p>
          <a:p>
            <a:r>
              <a:rPr lang="ru-RU" sz="2000" dirty="0" smtClean="0"/>
              <a:t>                                    *</a:t>
            </a:r>
          </a:p>
          <a:p>
            <a:r>
              <a:rPr lang="ru-RU" sz="2000" dirty="0" smtClean="0"/>
              <a:t>                Длиной шеей поверчу,</a:t>
            </a:r>
          </a:p>
          <a:p>
            <a:r>
              <a:rPr lang="ru-RU" sz="2000" dirty="0" smtClean="0"/>
              <a:t>                 Груз тяжелый подхвачу</a:t>
            </a:r>
          </a:p>
          <a:p>
            <a:r>
              <a:rPr lang="ru-RU" sz="2000" dirty="0" smtClean="0"/>
              <a:t>                 Где прикажут положу,</a:t>
            </a:r>
          </a:p>
          <a:p>
            <a:r>
              <a:rPr lang="ru-RU" sz="2000" dirty="0" smtClean="0"/>
              <a:t>                 Человеку я служу</a:t>
            </a:r>
            <a:r>
              <a:rPr lang="ru-RU" sz="2800" dirty="0" smtClean="0"/>
              <a:t>.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подъем.кран.jpg"/>
          <p:cNvPicPr/>
          <p:nvPr/>
        </p:nvPicPr>
        <p:blipFill>
          <a:blip r:embed="rId3" cstate="print">
            <a:lum bright="30000" contrast="-40000"/>
          </a:blip>
          <a:srcRect t="19041" r="21223" b="18532"/>
          <a:stretch>
            <a:fillRect/>
          </a:stretch>
        </p:blipFill>
        <p:spPr bwMode="auto">
          <a:xfrm>
            <a:off x="5638800" y="2410691"/>
            <a:ext cx="5264727" cy="36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388675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746</TotalTime>
  <Words>710</Words>
  <Application>Microsoft Office PowerPoint</Application>
  <PresentationFormat>Широкоэкранный</PresentationFormat>
  <Paragraphs>123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Arial</vt:lpstr>
      <vt:lpstr>Arial Unicode MS</vt:lpstr>
      <vt:lpstr>Calibri</vt:lpstr>
      <vt:lpstr>Calibri Light</vt:lpstr>
      <vt:lpstr>Times New Roman</vt:lpstr>
      <vt:lpstr>Vani</vt:lpstr>
      <vt:lpstr>1_Тема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«Читаем стихи  по  правилам дорожного движения»</dc:title>
  <dc:creator>RePack by Diakov</dc:creator>
  <cp:lastModifiedBy>RePack by Diakov</cp:lastModifiedBy>
  <cp:revision>13</cp:revision>
  <dcterms:created xsi:type="dcterms:W3CDTF">2020-10-14T16:49:53Z</dcterms:created>
  <dcterms:modified xsi:type="dcterms:W3CDTF">2020-10-28T17:37:35Z</dcterms:modified>
</cp:coreProperties>
</file>